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8" r:id="rId4"/>
    <p:sldId id="270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>
        <p:scale>
          <a:sx n="64" d="100"/>
          <a:sy n="64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2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7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9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5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SVET </a:t>
            </a:r>
            <a:r>
              <a:rPr lang="pt-BR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OV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ová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rgbClr val="54BC9B"/>
                </a:solidFill>
              </a:rPr>
              <a:t>aplikácia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Zdravotníctvo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484784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Lasery </a:t>
            </a:r>
            <a:r>
              <a:rPr lang="sk-SK" sz="3000" b="1" spc="100" dirty="0" smtClean="0">
                <a:solidFill>
                  <a:srgbClr val="54BC9B"/>
                </a:solidFill>
              </a:rPr>
              <a:t>na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chemeClr val="bg1"/>
                </a:solidFill>
              </a:rPr>
              <a:t>operáci</a:t>
            </a:r>
            <a:r>
              <a:rPr lang="sk-SK" sz="3000" b="1" spc="100" dirty="0" smtClean="0">
                <a:solidFill>
                  <a:schemeClr val="bg1"/>
                </a:solidFill>
              </a:rPr>
              <a:t>u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očí</a:t>
            </a:r>
            <a:r>
              <a:rPr lang="pt-BR" sz="3000" b="1" spc="100" dirty="0">
                <a:solidFill>
                  <a:srgbClr val="54BC9B"/>
                </a:solidFill>
              </a:rPr>
              <a:t> a korekcia zraku (LASIK).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ZDRAVOTNÍCTVO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</a:t>
            </a:r>
            <a:r>
              <a:rPr lang="sk-SK" sz="3000" b="1" spc="100" dirty="0" smtClean="0">
                <a:solidFill>
                  <a:srgbClr val="54BC9B"/>
                </a:solidFill>
              </a:rPr>
              <a:t>y v </a:t>
            </a:r>
            <a:r>
              <a:rPr lang="sk-SK" sz="3000" b="1" spc="100" dirty="0" smtClean="0">
                <a:solidFill>
                  <a:schemeClr val="bg1"/>
                </a:solidFill>
              </a:rPr>
              <a:t>stomatológii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ZDRAVOTNÍCTVO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algn="ctr"/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04" y="2405707"/>
            <a:ext cx="5528252" cy="224118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973694"/>
            <a:ext cx="4077919" cy="229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3" y="1645469"/>
            <a:ext cx="84424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Lasery v </a:t>
            </a:r>
            <a:r>
              <a:rPr lang="pt-BR" sz="3000" b="1" spc="100" dirty="0">
                <a:solidFill>
                  <a:schemeClr val="bg1"/>
                </a:solidFill>
              </a:rPr>
              <a:t>dermatológii</a:t>
            </a:r>
            <a:r>
              <a:rPr lang="pt-BR" sz="3000" b="1" spc="100" dirty="0">
                <a:solidFill>
                  <a:srgbClr val="54BC9B"/>
                </a:solidFill>
              </a:rPr>
              <a:t> (napríklad fotodynamická terapia rakoviny) a rôzne druhy kozmetických ošetrení, ako je odstránenie tetovania a odstraňovanie chĺpkov.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ZDRAVOTNÍCTVO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043608" y="3808302"/>
            <a:ext cx="7112428" cy="25480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68" y="3935105"/>
            <a:ext cx="3449243" cy="230220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676" y="3917928"/>
            <a:ext cx="3074087" cy="231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</a:t>
            </a:r>
            <a:r>
              <a:rPr lang="sk-SK" sz="3000" b="1" dirty="0" smtClean="0">
                <a:solidFill>
                  <a:srgbClr val="54BC9B"/>
                </a:solidFill>
              </a:rPr>
              <a:t>lepšie porozumieť rozdielu medzi </a:t>
            </a:r>
            <a:r>
              <a:rPr lang="pt-BR" sz="3000" b="1" dirty="0" smtClean="0">
                <a:solidFill>
                  <a:srgbClr val="54BC9B"/>
                </a:solidFill>
              </a:rPr>
              <a:t>laserový</a:t>
            </a:r>
            <a:r>
              <a:rPr lang="sk-SK" sz="3000" b="1" dirty="0" smtClean="0">
                <a:solidFill>
                  <a:srgbClr val="54BC9B"/>
                </a:solidFill>
              </a:rPr>
              <a:t>m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dirty="0" smtClean="0">
                <a:solidFill>
                  <a:srgbClr val="54BC9B"/>
                </a:solidFill>
              </a:rPr>
              <a:t>a</a:t>
            </a:r>
            <a:r>
              <a:rPr lang="pt-BR" sz="3000" b="1" dirty="0" smtClean="0">
                <a:solidFill>
                  <a:srgbClr val="54BC9B"/>
                </a:solidFill>
              </a:rPr>
              <a:t> bežným svetl</a:t>
            </a:r>
            <a:r>
              <a:rPr lang="sk-SK" sz="3000" b="1" dirty="0" err="1" smtClean="0">
                <a:solidFill>
                  <a:srgbClr val="54BC9B"/>
                </a:solidFill>
              </a:rPr>
              <a:t>om</a:t>
            </a:r>
            <a:endParaRPr lang="sk-SK" sz="3000" b="1" dirty="0" smtClean="0">
              <a:solidFill>
                <a:srgbClr val="54BC9B"/>
              </a:solidFill>
            </a:endParaRPr>
          </a:p>
          <a:p>
            <a:pPr algn="ctr"/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chemeClr val="bg1"/>
                </a:solidFill>
              </a:rPr>
              <a:t>CHOĎTE DO OBLASTI „AKO PRACUJE LASER“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10115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85</Words>
  <Application>Microsoft Office PowerPoint</Application>
  <PresentationFormat>Prezentácia na obrazovke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17</cp:revision>
  <dcterms:created xsi:type="dcterms:W3CDTF">2017-03-08T21:43:37Z</dcterms:created>
  <dcterms:modified xsi:type="dcterms:W3CDTF">2018-01-23T20:31:36Z</dcterms:modified>
</cp:coreProperties>
</file>